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528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4936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97588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02784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65454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5514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71024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52495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95845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18816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7739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51378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801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g"/><Relationship Id="rId12" Type="http://schemas.openxmlformats.org/officeDocument/2006/relationships/image" Target="../media/image9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jpg"/><Relationship Id="rId11" Type="http://schemas.openxmlformats.org/officeDocument/2006/relationships/image" Target="../media/image8.jpeg"/><Relationship Id="rId5" Type="http://schemas.openxmlformats.org/officeDocument/2006/relationships/image" Target="../media/image2.jpg"/><Relationship Id="rId10" Type="http://schemas.openxmlformats.org/officeDocument/2006/relationships/image" Target="../media/image7.png"/><Relationship Id="rId4" Type="http://schemas.openxmlformats.org/officeDocument/2006/relationships/image" Target="../media/image1.jpe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lujo glaciar con trayectoria anaranjada">
            <a:extLst>
              <a:ext uri="{FF2B5EF4-FFF2-40B4-BE49-F238E27FC236}">
                <a16:creationId xmlns:a16="http://schemas.microsoft.com/office/drawing/2014/main" id="{47C4AE74-D721-44A3-8222-6BAFBE9C98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1" t="3695" b="19408"/>
          <a:stretch/>
        </p:blipFill>
        <p:spPr>
          <a:xfrm>
            <a:off x="20" y="152"/>
            <a:ext cx="12191980" cy="6857848"/>
          </a:xfrm>
          <a:prstGeom prst="rect">
            <a:avLst/>
          </a:prstGeom>
        </p:spPr>
      </p:pic>
      <p:pic>
        <p:nvPicPr>
          <p:cNvPr id="8" name="Imagen 7" descr="Mujer con lentes oscuros&#10;&#10;Descripción generada automáticamente">
            <a:extLst>
              <a:ext uri="{FF2B5EF4-FFF2-40B4-BE49-F238E27FC236}">
                <a16:creationId xmlns:a16="http://schemas.microsoft.com/office/drawing/2014/main" id="{E474ADF0-E4A3-46D4-A330-F3A1D09B3C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1163"/>
            <a:ext cx="1991487" cy="19914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48" name="Imagen 47" descr="Un joven sonriendo con una camisa azul&#10;&#10;Descripción generada automáticamente">
            <a:extLst>
              <a:ext uri="{FF2B5EF4-FFF2-40B4-BE49-F238E27FC236}">
                <a16:creationId xmlns:a16="http://schemas.microsoft.com/office/drawing/2014/main" id="{7F3E6021-4D2C-44B5-89DD-F8185202E7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69" y="128587"/>
            <a:ext cx="1991487" cy="19914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32D90B10-F186-4FE7-B69A-9F9992E54265}"/>
              </a:ext>
            </a:extLst>
          </p:cNvPr>
          <p:cNvSpPr/>
          <p:nvPr/>
        </p:nvSpPr>
        <p:spPr>
          <a:xfrm>
            <a:off x="8298344" y="1"/>
            <a:ext cx="389363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265EF30-3A78-4FD4-884D-34E4BDAAB7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88621" y="0"/>
            <a:ext cx="3208866" cy="6857848"/>
          </a:xfrm>
        </p:spPr>
        <p:txBody>
          <a:bodyPr>
            <a:noAutofit/>
          </a:bodyPr>
          <a:lstStyle/>
          <a:p>
            <a:pPr algn="ctr"/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CREDITOS – CREDITS</a:t>
            </a: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MÚSICA</a:t>
            </a: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Gonzalez Martinez Edgar Axel</a:t>
            </a: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SPRITES</a:t>
            </a: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Olvera Rosales </a:t>
            </a:r>
            <a:r>
              <a:rPr lang="es-MX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Benjamin</a:t>
            </a:r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Uribe </a:t>
            </a:r>
            <a:r>
              <a:rPr lang="es-MX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Kedsney</a:t>
            </a:r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r>
              <a:rPr lang="es-MX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Aly</a:t>
            </a:r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Stephania</a:t>
            </a:r>
          </a:p>
          <a:p>
            <a:pPr algn="ctr"/>
            <a:r>
              <a:rPr lang="es-ES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Suares</a:t>
            </a:r>
            <a:r>
              <a:rPr lang="es-ES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r>
              <a:rPr lang="es-ES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Alvarez</a:t>
            </a:r>
            <a:r>
              <a:rPr lang="es-ES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Jesus</a:t>
            </a: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IMPLEMENTACIONES</a:t>
            </a: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Olvera Rosales </a:t>
            </a:r>
            <a:r>
              <a:rPr lang="es-MX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Benjamin</a:t>
            </a:r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Uribe </a:t>
            </a:r>
            <a:r>
              <a:rPr lang="es-MX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Kedsney</a:t>
            </a:r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r>
              <a:rPr lang="es-MX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Aly</a:t>
            </a:r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Stephania</a:t>
            </a:r>
          </a:p>
          <a:p>
            <a:pPr algn="ctr"/>
            <a:r>
              <a:rPr lang="es-ES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Suares</a:t>
            </a:r>
            <a:r>
              <a:rPr lang="es-ES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r>
              <a:rPr lang="es-ES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Alvarez</a:t>
            </a:r>
            <a:r>
              <a:rPr lang="es-ES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Jesus</a:t>
            </a: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Gonzalez Martinez Edgar Axel</a:t>
            </a: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MAPA</a:t>
            </a: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Gonzalez Martinez Edgar Axel</a:t>
            </a: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VIDEO</a:t>
            </a: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Gonzalez Martinez Edgar Axel</a:t>
            </a: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UNIVERSIDAD</a:t>
            </a: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Universidad Tecnológica del Valle de Toluca</a:t>
            </a: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PROFESOR</a:t>
            </a:r>
          </a:p>
          <a:p>
            <a:pPr algn="ctr"/>
            <a:r>
              <a:rPr lang="es-MX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Ruben</a:t>
            </a:r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r>
              <a:rPr lang="es-MX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Dario</a:t>
            </a:r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r>
              <a:rPr lang="es-MX" sz="20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Hernandez</a:t>
            </a:r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Mendo</a:t>
            </a: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GRUPO – IDGS102</a:t>
            </a: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MATERIA</a:t>
            </a:r>
          </a:p>
          <a:p>
            <a:pPr algn="ctr"/>
            <a:r>
              <a:rPr lang="es-MX" sz="2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Creación de Videojuegos</a:t>
            </a: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endParaRPr lang="es-MX" sz="2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pic>
        <p:nvPicPr>
          <p:cNvPr id="50" name="Imagen 49" descr="Una persona sonriendo&#10;&#10;Descripción generada automáticamente">
            <a:extLst>
              <a:ext uri="{FF2B5EF4-FFF2-40B4-BE49-F238E27FC236}">
                <a16:creationId xmlns:a16="http://schemas.microsoft.com/office/drawing/2014/main" id="{FEB5072A-14F6-4998-B8F0-273398C2A5F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4336159"/>
            <a:ext cx="1991487" cy="19914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2" name="Imagen 51" descr="Hombre parado enfrente de un espejo&#10;&#10;Descripción generada automáticamente con confianza baja">
            <a:extLst>
              <a:ext uri="{FF2B5EF4-FFF2-40B4-BE49-F238E27FC236}">
                <a16:creationId xmlns:a16="http://schemas.microsoft.com/office/drawing/2014/main" id="{2F7647C6-7D3E-475A-B650-4F08BA86EA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91" y="2248661"/>
            <a:ext cx="1991487" cy="19914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DAF2CC7D-79A3-44B7-A059-B27BC98037D8}"/>
              </a:ext>
            </a:extLst>
          </p:cNvPr>
          <p:cNvSpPr/>
          <p:nvPr/>
        </p:nvSpPr>
        <p:spPr>
          <a:xfrm>
            <a:off x="390525" y="4391025"/>
            <a:ext cx="5448300" cy="1866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Olvera Rosales </a:t>
            </a:r>
            <a:r>
              <a:rPr lang="es-MX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Benjamin</a:t>
            </a:r>
            <a:endParaRPr lang="es-MX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  <a:p>
            <a:pPr algn="ctr"/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221811749</a:t>
            </a: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E7271BBA-6803-4F45-8DC7-044E7C70961B}"/>
              </a:ext>
            </a:extLst>
          </p:cNvPr>
          <p:cNvSpPr/>
          <p:nvPr/>
        </p:nvSpPr>
        <p:spPr>
          <a:xfrm>
            <a:off x="2555531" y="2303527"/>
            <a:ext cx="5448300" cy="1866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Suares</a:t>
            </a:r>
            <a:r>
              <a:rPr lang="es-ES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Alvarez</a:t>
            </a:r>
            <a:r>
              <a:rPr lang="es-ES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Jesus</a:t>
            </a:r>
          </a:p>
          <a:p>
            <a:pPr algn="ctr"/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221810707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FC62080D-0750-4148-9356-08CC092AB17D}"/>
              </a:ext>
            </a:extLst>
          </p:cNvPr>
          <p:cNvSpPr/>
          <p:nvPr/>
        </p:nvSpPr>
        <p:spPr>
          <a:xfrm>
            <a:off x="390525" y="161163"/>
            <a:ext cx="5448300" cy="1866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Uribe </a:t>
            </a:r>
            <a:r>
              <a:rPr lang="es-MX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Kedsney</a:t>
            </a:r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Aly</a:t>
            </a:r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Stephania</a:t>
            </a:r>
          </a:p>
          <a:p>
            <a:pPr algn="ctr"/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221712237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02AD6CE6-A927-4F56-BE4A-66E825895C9F}"/>
              </a:ext>
            </a:extLst>
          </p:cNvPr>
          <p:cNvSpPr/>
          <p:nvPr/>
        </p:nvSpPr>
        <p:spPr>
          <a:xfrm>
            <a:off x="2568000" y="128587"/>
            <a:ext cx="5448300" cy="1866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Gonzalez Martinez Edgar Axel</a:t>
            </a:r>
          </a:p>
          <a:p>
            <a:pPr algn="ctr"/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221810731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D5BFBFD-3267-47E0-B05B-3C9D59927B3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18296" y="1006230"/>
            <a:ext cx="1969867" cy="196986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D455CAAE-9E21-4532-BE9A-02B403F31814}"/>
              </a:ext>
            </a:extLst>
          </p:cNvPr>
          <p:cNvSpPr/>
          <p:nvPr/>
        </p:nvSpPr>
        <p:spPr>
          <a:xfrm>
            <a:off x="1887124" y="3223193"/>
            <a:ext cx="5448300" cy="1866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Ruben</a:t>
            </a:r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Dario</a:t>
            </a:r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</a:t>
            </a:r>
            <a:r>
              <a:rPr lang="es-MX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Hernandez</a:t>
            </a:r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 Mendo</a:t>
            </a:r>
          </a:p>
          <a:p>
            <a:pPr algn="ctr"/>
            <a:r>
              <a:rPr lang="es-MX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Profesor</a:t>
            </a:r>
          </a:p>
        </p:txBody>
      </p:sp>
      <p:pic>
        <p:nvPicPr>
          <p:cNvPr id="1028" name="Picture 4" descr="HOME">
            <a:extLst>
              <a:ext uri="{FF2B5EF4-FFF2-40B4-BE49-F238E27FC236}">
                <a16:creationId xmlns:a16="http://schemas.microsoft.com/office/drawing/2014/main" id="{8D50FCA9-E170-4124-BD14-4CC0EE3D1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845"/>
            <a:ext cx="8298323" cy="1782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cerca de la UTVT | Universidad Tecnológica del Valle de Toluca">
            <a:extLst>
              <a:ext uri="{FF2B5EF4-FFF2-40B4-BE49-F238E27FC236}">
                <a16:creationId xmlns:a16="http://schemas.microsoft.com/office/drawing/2014/main" id="{8A359DA9-D495-4FB7-9C8F-1D624E7B1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4254908"/>
            <a:ext cx="8298322" cy="2608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Now We Are Free - Lisa Gerrard subtitulada(MP3_128K)">
            <a:hlinkClick r:id="" action="ppaction://media"/>
            <a:extLst>
              <a:ext uri="{FF2B5EF4-FFF2-40B4-BE49-F238E27FC236}">
                <a16:creationId xmlns:a16="http://schemas.microsoft.com/office/drawing/2014/main" id="{6DBFA2C8-C37F-40E9-BB9E-53FB5E0296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1000" out="2000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885141" y="637048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22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28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9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9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9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9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9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9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9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9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9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9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9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9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9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9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9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9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9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9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9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9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9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9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9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9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9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9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9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9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90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90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9000" fill="hold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9000" fill="hold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9000" fill="hold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9000" fill="hold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9000" fill="hold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9000" fill="hold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9000" fill="hold"/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9000" fill="hold"/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9000" fill="hold"/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9000" fill="hold"/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9000" fill="hold"/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9000" fill="hold"/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9000" fill="hold"/>
                                        <p:tgtEl>
                                          <p:spTgt spid="3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9000" fill="hold"/>
                                        <p:tgtEl>
                                          <p:spTgt spid="3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1" end="3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9000" fill="hold"/>
                                        <p:tgtEl>
                                          <p:spTgt spid="3">
                                            <p:txEl>
                                              <p:pRg st="31" end="3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9000" fill="hold"/>
                                        <p:tgtEl>
                                          <p:spTgt spid="3">
                                            <p:txEl>
                                              <p:pRg st="31" end="3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3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" presetClass="entr" presetSubtype="8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3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3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grpId="1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4" presetClass="exit" presetSubtype="16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2" presetClass="entr" presetSubtype="4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" presetClass="entr" presetSubtype="4" fill="hold" nodeType="withEffect">
                                  <p:stCondLst>
                                    <p:cond delay="190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3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3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2" presetClass="exit" presetSubtype="4" fill="hold" grpId="1" nodeType="withEffect">
                                  <p:stCondLst>
                                    <p:cond delay="19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4" presetClass="exit" presetSubtype="16" fill="hold" nodeType="withEffect">
                                  <p:stCondLst>
                                    <p:cond delay="1900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3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22" presetClass="entr" presetSubtype="4" fill="hold" grpId="0" nodeType="withEffect">
                                  <p:stCondLst>
                                    <p:cond delay="190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" presetClass="entr" presetSubtype="1" fill="hold" nodeType="withEffect">
                                  <p:stCondLst>
                                    <p:cond delay="280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3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" presetClass="exit" presetSubtype="16" fill="hold" nodeType="withEffect">
                                  <p:stCondLst>
                                    <p:cond delay="2800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46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2" presetClass="exit" presetSubtype="4" fill="hold" grpId="1" nodeType="withEffect">
                                  <p:stCondLst>
                                    <p:cond delay="28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22" presetClass="entr" presetSubtype="4" fill="hold" grpId="0" nodeType="withEffect">
                                  <p:stCondLst>
                                    <p:cond delay="280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3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4" presetClass="exit" presetSubtype="16" fill="hold" nodeType="withEffect">
                                  <p:stCondLst>
                                    <p:cond delay="4000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58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22" presetClass="exit" presetSubtype="4" fill="hold" grpId="1" nodeType="withEffect">
                                  <p:stCondLst>
                                    <p:cond delay="40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22" presetClass="entr" presetSubtype="4" fill="hold" grpId="0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5" dur="3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ntr" presetSubtype="0" fill="hold" nodeType="withEffect">
                                  <p:stCondLst>
                                    <p:cond delay="500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" dur="2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nodeType="withEffect">
                                  <p:stCondLst>
                                    <p:cond delay="500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4" presetClass="exit" presetSubtype="16" fill="hold" nodeType="withEffect">
                                  <p:stCondLst>
                                    <p:cond delay="5000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7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22" presetClass="exit" presetSubtype="4" fill="hold" grpId="1" nodeType="withEffect">
                                  <p:stCondLst>
                                    <p:cond delay="50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63000"/>
                            </p:stCondLst>
                            <p:childTnLst>
                              <p:par>
                                <p:cTn id="17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8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 animBg="1"/>
      <p:bldP spid="3" grpId="0" build="allAtOnce"/>
      <p:bldP spid="5" grpId="0" animBg="1"/>
      <p:bldP spid="5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20" grpId="0" animBg="1"/>
      <p:bldP spid="20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8284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66000">
        <p14:reveal/>
      </p:transition>
    </mc:Choice>
    <mc:Fallback>
      <p:transition spd="slow" advClick="0" advTm="66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</TotalTime>
  <Words>86</Words>
  <Application>Microsoft Office PowerPoint</Application>
  <PresentationFormat>Panorámica</PresentationFormat>
  <Paragraphs>47</Paragraphs>
  <Slides>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Arial</vt:lpstr>
      <vt:lpstr>Bahnschrift SemiCondensed</vt:lpstr>
      <vt:lpstr>Calibri</vt:lpstr>
      <vt:lpstr>Calibri Light</vt:lpstr>
      <vt:lpstr>Office Theme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Axel González</dc:creator>
  <cp:lastModifiedBy>Axel González</cp:lastModifiedBy>
  <cp:revision>3</cp:revision>
  <dcterms:created xsi:type="dcterms:W3CDTF">2021-12-01T02:08:57Z</dcterms:created>
  <dcterms:modified xsi:type="dcterms:W3CDTF">2021-12-01T03:41:27Z</dcterms:modified>
</cp:coreProperties>
</file>

<file path=docProps/thumbnail.jpeg>
</file>